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1"/>
  </p:notesMasterIdLst>
  <p:sldIdLst>
    <p:sldId id="265" r:id="rId2"/>
    <p:sldId id="272" r:id="rId3"/>
    <p:sldId id="276" r:id="rId4"/>
    <p:sldId id="277" r:id="rId5"/>
    <p:sldId id="283" r:id="rId6"/>
    <p:sldId id="279" r:id="rId7"/>
    <p:sldId id="280" r:id="rId8"/>
    <p:sldId id="269" r:id="rId9"/>
    <p:sldId id="270" r:id="rId10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4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implemented all the three parts of the system, we did this to get a more final result at the end of the semester, but also to</a:t>
            </a:r>
          </a:p>
          <a:p>
            <a:r>
              <a:rPr lang="en-US" dirty="0" smtClean="0"/>
              <a:t>gain knowledge and </a:t>
            </a:r>
            <a:r>
              <a:rPr lang="en-US" dirty="0" err="1" smtClean="0"/>
              <a:t>experiance</a:t>
            </a:r>
            <a:r>
              <a:rPr lang="en-US" dirty="0" smtClean="0"/>
              <a:t> with different technologies, and the difficulty of getting them to work together.</a:t>
            </a:r>
          </a:p>
          <a:p>
            <a:endParaRPr lang="en-US" dirty="0" smtClean="0"/>
          </a:p>
          <a:p>
            <a:r>
              <a:rPr lang="en-US" dirty="0" smtClean="0"/>
              <a:t>- The user can </a:t>
            </a:r>
            <a:r>
              <a:rPr lang="en-US" dirty="0" err="1" smtClean="0"/>
              <a:t>personilise</a:t>
            </a:r>
            <a:r>
              <a:rPr lang="en-US" dirty="0" smtClean="0"/>
              <a:t> the information that is </a:t>
            </a:r>
            <a:r>
              <a:rPr lang="en-US" dirty="0" err="1" smtClean="0"/>
              <a:t>recieved</a:t>
            </a:r>
            <a:r>
              <a:rPr lang="en-US" dirty="0" smtClean="0"/>
              <a:t> by subscribing to booths of their liking, meaning that</a:t>
            </a:r>
          </a:p>
          <a:p>
            <a:r>
              <a:rPr lang="en-US" dirty="0" smtClean="0"/>
              <a:t>they will not get spam from booths that they are of no interest.</a:t>
            </a:r>
          </a:p>
          <a:p>
            <a:endParaRPr lang="en-US" dirty="0" smtClean="0"/>
          </a:p>
          <a:p>
            <a:r>
              <a:rPr lang="en-US" dirty="0" smtClean="0"/>
              <a:t>- We have tested the Server Communication layer and found that it always returns a valid JSON format to the application,</a:t>
            </a:r>
          </a:p>
          <a:p>
            <a:r>
              <a:rPr lang="en-US" dirty="0" smtClean="0"/>
              <a:t>We have also tested the android application, and found that its functionalities works.</a:t>
            </a:r>
          </a:p>
          <a:p>
            <a:endParaRPr lang="en-US" dirty="0" smtClean="0"/>
          </a:p>
          <a:p>
            <a:r>
              <a:rPr lang="en-US" dirty="0" smtClean="0"/>
              <a:t>- We believe that the application will help and help users with navigation, but also aid the users to get a better overview</a:t>
            </a:r>
          </a:p>
          <a:p>
            <a:r>
              <a:rPr lang="en-US" dirty="0" smtClean="0"/>
              <a:t>of the exhibition.</a:t>
            </a:r>
          </a:p>
          <a:p>
            <a:endParaRPr lang="en-US" dirty="0" smtClean="0"/>
          </a:p>
          <a:p>
            <a:r>
              <a:rPr lang="en-US" dirty="0" smtClean="0"/>
              <a:t>- Since we implemented all three parts of the system, means that there are a lot of good features that can implemented</a:t>
            </a:r>
          </a:p>
          <a:p>
            <a:r>
              <a:rPr lang="en-US" dirty="0" smtClean="0"/>
              <a:t>to further extend the capabilities of the application.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10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t>10-06-2014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Application 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 Andersen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Navigation drawer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9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11" name="Right Arrow 10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97" y="1298691"/>
            <a:ext cx="2436813" cy="4332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7" y="1155202"/>
            <a:ext cx="2603986" cy="44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Ingredient search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782" y="1155202"/>
            <a:ext cx="2636044" cy="468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0" y="1155202"/>
            <a:ext cx="2899759" cy="48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Result list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63" y="1155201"/>
            <a:ext cx="2603915" cy="4629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2" y="1083160"/>
            <a:ext cx="2887312" cy="47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Recipe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29" y="1078253"/>
            <a:ext cx="2541971" cy="4519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8" y="1113313"/>
            <a:ext cx="2785348" cy="45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3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 search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13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87" y="1108191"/>
            <a:ext cx="2600234" cy="4622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08" y="1130559"/>
            <a:ext cx="2811573" cy="45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Favourites</a:t>
            </a:r>
            <a:endParaRPr lang="en-GB" sz="2400" kern="0" cap="all" spc="200" dirty="0" smtClean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1256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App</a:t>
            </a: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73" y="1113313"/>
            <a:ext cx="2477355" cy="4404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13313"/>
            <a:ext cx="2708487" cy="445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K. Wortmann</a:t>
            </a:r>
          </a:p>
        </p:txBody>
      </p:sp>
    </p:spTree>
    <p:extLst>
      <p:ext uri="{BB962C8B-B14F-4D97-AF65-F5344CB8AC3E}">
        <p14:creationId xmlns:p14="http://schemas.microsoft.com/office/powerpoint/2010/main" val="42009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implemented website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tool, android application, and a server service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Personalise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the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three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parts functions and work well with each other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believe that the application will help navigation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issues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Future work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Motivation</a:t>
            </a:r>
            <a:endParaRPr lang="da-DK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concept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App 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Floor plan</a:t>
            </a:r>
            <a:endParaRPr lang="en-GB" sz="1000" b="1" cap="all" spc="200" dirty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Website</a:t>
            </a:r>
          </a:p>
          <a:p>
            <a:pPr marL="12700">
              <a:lnSpc>
                <a:spcPct val="100000"/>
              </a:lnSpc>
            </a:pP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da-DK" sz="1000" b="1" cap="all" spc="200" dirty="0" err="1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communication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987</TotalTime>
  <Words>389</Words>
  <Application>Microsoft Office PowerPoint</Application>
  <PresentationFormat>On-screen Show (4:3)</PresentationFormat>
  <Paragraphs>121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Application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Reedtz</cp:lastModifiedBy>
  <cp:revision>100</cp:revision>
  <dcterms:created xsi:type="dcterms:W3CDTF">2014-01-11T16:25:36Z</dcterms:created>
  <dcterms:modified xsi:type="dcterms:W3CDTF">2014-06-10T08:12:32Z</dcterms:modified>
</cp:coreProperties>
</file>